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8" r:id="rId4"/>
    <p:sldId id="287" r:id="rId5"/>
    <p:sldId id="291" r:id="rId6"/>
    <p:sldId id="286" r:id="rId7"/>
    <p:sldId id="292" r:id="rId8"/>
    <p:sldId id="293" r:id="rId9"/>
    <p:sldId id="289" r:id="rId10"/>
    <p:sldId id="294" r:id="rId11"/>
    <p:sldId id="285" r:id="rId12"/>
    <p:sldId id="290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58D"/>
    <a:srgbClr val="808080"/>
    <a:srgbClr val="FCFCFC"/>
    <a:srgbClr val="E8E8E8"/>
    <a:srgbClr val="FFD84B"/>
    <a:srgbClr val="FFFFFF"/>
    <a:srgbClr val="CC3300"/>
    <a:srgbClr val="FFC3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 varScale="1">
        <p:scale>
          <a:sx n="63" d="100"/>
          <a:sy n="63" d="100"/>
        </p:scale>
        <p:origin x="-6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25B2C-2EAD-405D-A6F7-C6544B6ACC2F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0E3D129-3CC1-4062-8730-DAA002AE5214}">
      <dgm:prSet phldrT="[Текст]" phldr="1"/>
      <dgm:spPr/>
      <dgm:t>
        <a:bodyPr/>
        <a:lstStyle/>
        <a:p>
          <a:endParaRPr lang="ru-RU" dirty="0"/>
        </a:p>
      </dgm:t>
    </dgm:pt>
    <dgm:pt modelId="{5FF78AE0-E5A8-4445-8C10-C144E803FC72}" type="parTrans" cxnId="{134C30B2-6274-4502-A327-6B95B0A6F63B}">
      <dgm:prSet/>
      <dgm:spPr/>
      <dgm:t>
        <a:bodyPr/>
        <a:lstStyle/>
        <a:p>
          <a:endParaRPr lang="ru-RU"/>
        </a:p>
      </dgm:t>
    </dgm:pt>
    <dgm:pt modelId="{6FEA98CD-B3DD-4687-A1EF-BA26CD670FFA}" type="sibTrans" cxnId="{134C30B2-6274-4502-A327-6B95B0A6F63B}">
      <dgm:prSet/>
      <dgm:spPr/>
      <dgm:t>
        <a:bodyPr/>
        <a:lstStyle/>
        <a:p>
          <a:endParaRPr lang="ru-RU"/>
        </a:p>
      </dgm:t>
    </dgm:pt>
    <dgm:pt modelId="{EC1380EB-08FF-4965-AEB7-05882F2DA5A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правильное питание</a:t>
          </a:r>
          <a:endParaRPr lang="ru-RU" dirty="0">
            <a:solidFill>
              <a:srgbClr val="002060"/>
            </a:solidFill>
          </a:endParaRPr>
        </a:p>
      </dgm:t>
    </dgm:pt>
    <dgm:pt modelId="{39D9C3D2-5CD8-43FD-A70A-38CDC3A471F0}" type="parTrans" cxnId="{902F3B09-AC18-4C6F-A0F0-740B0FB230A3}">
      <dgm:prSet/>
      <dgm:spPr/>
      <dgm:t>
        <a:bodyPr/>
        <a:lstStyle/>
        <a:p>
          <a:endParaRPr lang="ru-RU"/>
        </a:p>
      </dgm:t>
    </dgm:pt>
    <dgm:pt modelId="{9D8BF4C2-6469-4ACD-899B-FC74C8F31695}" type="sibTrans" cxnId="{902F3B09-AC18-4C6F-A0F0-740B0FB230A3}">
      <dgm:prSet/>
      <dgm:spPr/>
      <dgm:t>
        <a:bodyPr/>
        <a:lstStyle/>
        <a:p>
          <a:endParaRPr lang="ru-RU"/>
        </a:p>
      </dgm:t>
    </dgm:pt>
    <dgm:pt modelId="{45FFD3AE-7106-4E44-A3EA-DCB4FCF9F083}">
      <dgm:prSet phldrT="[Текст]" phldr="1"/>
      <dgm:spPr/>
      <dgm:t>
        <a:bodyPr/>
        <a:lstStyle/>
        <a:p>
          <a:endParaRPr lang="ru-RU" dirty="0"/>
        </a:p>
      </dgm:t>
    </dgm:pt>
    <dgm:pt modelId="{3C0A6561-FD42-480E-B2CF-05FA0A1A2664}" type="parTrans" cxnId="{88CC331C-A350-404A-A28E-0DCCBA95F4A4}">
      <dgm:prSet/>
      <dgm:spPr/>
      <dgm:t>
        <a:bodyPr/>
        <a:lstStyle/>
        <a:p>
          <a:endParaRPr lang="ru-RU"/>
        </a:p>
      </dgm:t>
    </dgm:pt>
    <dgm:pt modelId="{3C3BA230-640B-480E-BAED-3601C5307FC5}" type="sibTrans" cxnId="{88CC331C-A350-404A-A28E-0DCCBA95F4A4}">
      <dgm:prSet/>
      <dgm:spPr/>
      <dgm:t>
        <a:bodyPr/>
        <a:lstStyle/>
        <a:p>
          <a:endParaRPr lang="ru-RU"/>
        </a:p>
      </dgm:t>
    </dgm:pt>
    <dgm:pt modelId="{8B9FD05F-3337-48DB-A6CF-112CE006D51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режим дня</a:t>
          </a:r>
          <a:endParaRPr lang="ru-RU" dirty="0">
            <a:solidFill>
              <a:srgbClr val="002060"/>
            </a:solidFill>
          </a:endParaRPr>
        </a:p>
      </dgm:t>
    </dgm:pt>
    <dgm:pt modelId="{6AEDB830-0DED-428A-A62D-981A235EC7BB}" type="parTrans" cxnId="{9C6266E8-5D1A-46B7-9A48-DEB5AFFDD8E4}">
      <dgm:prSet/>
      <dgm:spPr/>
      <dgm:t>
        <a:bodyPr/>
        <a:lstStyle/>
        <a:p>
          <a:endParaRPr lang="ru-RU"/>
        </a:p>
      </dgm:t>
    </dgm:pt>
    <dgm:pt modelId="{20B4E7F1-71D1-487C-AAC1-130D7CBCF698}" type="sibTrans" cxnId="{9C6266E8-5D1A-46B7-9A48-DEB5AFFDD8E4}">
      <dgm:prSet/>
      <dgm:spPr/>
      <dgm:t>
        <a:bodyPr/>
        <a:lstStyle/>
        <a:p>
          <a:endParaRPr lang="ru-RU"/>
        </a:p>
      </dgm:t>
    </dgm:pt>
    <dgm:pt modelId="{677E6296-2EA0-4DBC-9216-E80D66784AA7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закаливание</a:t>
          </a:r>
          <a:endParaRPr lang="ru-RU" dirty="0">
            <a:solidFill>
              <a:srgbClr val="002060"/>
            </a:solidFill>
          </a:endParaRPr>
        </a:p>
      </dgm:t>
    </dgm:pt>
    <dgm:pt modelId="{15871CCA-D455-476D-86B7-F70313477B69}" type="parTrans" cxnId="{38FDB26F-B7D4-45BB-A257-4F18A5DA99F2}">
      <dgm:prSet/>
      <dgm:spPr/>
      <dgm:t>
        <a:bodyPr/>
        <a:lstStyle/>
        <a:p>
          <a:endParaRPr lang="ru-RU"/>
        </a:p>
      </dgm:t>
    </dgm:pt>
    <dgm:pt modelId="{7CB6B243-FA2A-4502-A0F4-C035C68A1F20}" type="sibTrans" cxnId="{38FDB26F-B7D4-45BB-A257-4F18A5DA99F2}">
      <dgm:prSet/>
      <dgm:spPr/>
      <dgm:t>
        <a:bodyPr/>
        <a:lstStyle/>
        <a:p>
          <a:endParaRPr lang="ru-RU"/>
        </a:p>
      </dgm:t>
    </dgm:pt>
    <dgm:pt modelId="{7C30C6C3-B8ED-4292-9E31-ED7E4212A6C7}">
      <dgm:prSet phldrT="[Текст]" phldr="1"/>
      <dgm:spPr/>
      <dgm:t>
        <a:bodyPr/>
        <a:lstStyle/>
        <a:p>
          <a:endParaRPr lang="ru-RU" dirty="0"/>
        </a:p>
      </dgm:t>
    </dgm:pt>
    <dgm:pt modelId="{642A1019-D947-4A41-920B-A6E736A45F2F}" type="parTrans" cxnId="{E0F473AA-4E0F-4F06-905D-8E3F0304BB0E}">
      <dgm:prSet/>
      <dgm:spPr/>
      <dgm:t>
        <a:bodyPr/>
        <a:lstStyle/>
        <a:p>
          <a:endParaRPr lang="ru-RU"/>
        </a:p>
      </dgm:t>
    </dgm:pt>
    <dgm:pt modelId="{CB723841-0A4D-4E24-862A-010FDE32F61D}" type="sibTrans" cxnId="{E0F473AA-4E0F-4F06-905D-8E3F0304BB0E}">
      <dgm:prSet/>
      <dgm:spPr/>
      <dgm:t>
        <a:bodyPr/>
        <a:lstStyle/>
        <a:p>
          <a:endParaRPr lang="ru-RU"/>
        </a:p>
      </dgm:t>
    </dgm:pt>
    <dgm:pt modelId="{C363229F-9692-49EC-8F61-01EB487276A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занятия физкультурой</a:t>
          </a:r>
          <a:endParaRPr lang="ru-RU" dirty="0">
            <a:solidFill>
              <a:srgbClr val="002060"/>
            </a:solidFill>
          </a:endParaRPr>
        </a:p>
      </dgm:t>
    </dgm:pt>
    <dgm:pt modelId="{E11B09EF-60F9-4348-A5D7-F4E5413F619A}" type="parTrans" cxnId="{D3292B9E-F11A-4FF4-96C9-B4A603D272F2}">
      <dgm:prSet/>
      <dgm:spPr/>
      <dgm:t>
        <a:bodyPr/>
        <a:lstStyle/>
        <a:p>
          <a:endParaRPr lang="ru-RU"/>
        </a:p>
      </dgm:t>
    </dgm:pt>
    <dgm:pt modelId="{FC7086F4-74AF-4459-A2DD-0F6E3987F59F}" type="sibTrans" cxnId="{D3292B9E-F11A-4FF4-96C9-B4A603D272F2}">
      <dgm:prSet/>
      <dgm:spPr/>
      <dgm:t>
        <a:bodyPr/>
        <a:lstStyle/>
        <a:p>
          <a:endParaRPr lang="ru-RU"/>
        </a:p>
      </dgm:t>
    </dgm:pt>
    <dgm:pt modelId="{2201DE1C-92D5-4E2A-8908-24832F5C495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личная гигиена</a:t>
          </a:r>
          <a:endParaRPr lang="ru-RU" dirty="0">
            <a:solidFill>
              <a:srgbClr val="002060"/>
            </a:solidFill>
          </a:endParaRPr>
        </a:p>
      </dgm:t>
    </dgm:pt>
    <dgm:pt modelId="{1A9B53A2-588B-4367-8A1C-EC912F0E9223}" type="parTrans" cxnId="{93094593-2F4E-431E-AE22-1C7EEFE76678}">
      <dgm:prSet/>
      <dgm:spPr/>
      <dgm:t>
        <a:bodyPr/>
        <a:lstStyle/>
        <a:p>
          <a:endParaRPr lang="ru-RU"/>
        </a:p>
      </dgm:t>
    </dgm:pt>
    <dgm:pt modelId="{C0558A24-155A-48EE-B0AF-44BC8948E611}" type="sibTrans" cxnId="{93094593-2F4E-431E-AE22-1C7EEFE76678}">
      <dgm:prSet/>
      <dgm:spPr/>
      <dgm:t>
        <a:bodyPr/>
        <a:lstStyle/>
        <a:p>
          <a:endParaRPr lang="ru-RU"/>
        </a:p>
      </dgm:t>
    </dgm:pt>
    <dgm:pt modelId="{DDAF5E21-7614-48DF-8452-BE885A2E6DC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отсутствие вредных привычек</a:t>
          </a:r>
          <a:endParaRPr lang="ru-RU" dirty="0">
            <a:solidFill>
              <a:srgbClr val="002060"/>
            </a:solidFill>
          </a:endParaRPr>
        </a:p>
      </dgm:t>
    </dgm:pt>
    <dgm:pt modelId="{C162337B-FEBA-47CC-ACC4-F2E893DF053D}" type="parTrans" cxnId="{6770F0D2-4872-4B7D-9AEC-E246E87C7629}">
      <dgm:prSet/>
      <dgm:spPr/>
      <dgm:t>
        <a:bodyPr/>
        <a:lstStyle/>
        <a:p>
          <a:endParaRPr lang="ru-RU"/>
        </a:p>
      </dgm:t>
    </dgm:pt>
    <dgm:pt modelId="{65229871-9F27-44C6-BBCF-E3972C6D21CE}" type="sibTrans" cxnId="{6770F0D2-4872-4B7D-9AEC-E246E87C7629}">
      <dgm:prSet/>
      <dgm:spPr/>
      <dgm:t>
        <a:bodyPr/>
        <a:lstStyle/>
        <a:p>
          <a:endParaRPr lang="ru-RU"/>
        </a:p>
      </dgm:t>
    </dgm:pt>
    <dgm:pt modelId="{ACD01601-FD36-4D91-A0F4-283608F7D394}" type="pres">
      <dgm:prSet presAssocID="{07325B2C-2EAD-405D-A6F7-C6544B6ACC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055F8A-F63E-4F6B-9CA7-340AEEF1FCF6}" type="pres">
      <dgm:prSet presAssocID="{60E3D129-3CC1-4062-8730-DAA002AE5214}" presName="composite" presStyleCnt="0"/>
      <dgm:spPr/>
    </dgm:pt>
    <dgm:pt modelId="{3A7A7865-A754-48B4-9989-E211E3B5071B}" type="pres">
      <dgm:prSet presAssocID="{60E3D129-3CC1-4062-8730-DAA002AE521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38296-4BC7-4EDD-A319-EEEEF2B64E57}" type="pres">
      <dgm:prSet presAssocID="{60E3D129-3CC1-4062-8730-DAA002AE5214}" presName="descendantText" presStyleLbl="alignAcc1" presStyleIdx="0" presStyleCnt="3" custLinFactNeighborX="-143" custLinFactNeighborY="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B7E7C-C85F-4A86-A3B7-B16977C98FB9}" type="pres">
      <dgm:prSet presAssocID="{6FEA98CD-B3DD-4687-A1EF-BA26CD670FFA}" presName="sp" presStyleCnt="0"/>
      <dgm:spPr/>
    </dgm:pt>
    <dgm:pt modelId="{074663CA-1332-46B9-844C-CC74F904C5C7}" type="pres">
      <dgm:prSet presAssocID="{45FFD3AE-7106-4E44-A3EA-DCB4FCF9F083}" presName="composite" presStyleCnt="0"/>
      <dgm:spPr/>
    </dgm:pt>
    <dgm:pt modelId="{AC6F8468-2E60-47D3-83B9-F581FF3C6849}" type="pres">
      <dgm:prSet presAssocID="{45FFD3AE-7106-4E44-A3EA-DCB4FCF9F08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F80B0-A6E5-44FE-9F18-158397F6F3C0}" type="pres">
      <dgm:prSet presAssocID="{45FFD3AE-7106-4E44-A3EA-DCB4FCF9F08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DEF55-6195-42E6-87FC-831C609350B7}" type="pres">
      <dgm:prSet presAssocID="{3C3BA230-640B-480E-BAED-3601C5307FC5}" presName="sp" presStyleCnt="0"/>
      <dgm:spPr/>
    </dgm:pt>
    <dgm:pt modelId="{17300FCA-C08F-4EB8-B5F5-4D10522F1A6D}" type="pres">
      <dgm:prSet presAssocID="{7C30C6C3-B8ED-4292-9E31-ED7E4212A6C7}" presName="composite" presStyleCnt="0"/>
      <dgm:spPr/>
    </dgm:pt>
    <dgm:pt modelId="{926820BB-6049-45A3-A501-8283AAA4635D}" type="pres">
      <dgm:prSet presAssocID="{7C30C6C3-B8ED-4292-9E31-ED7E4212A6C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D5F54-5CAE-457A-8A7F-6AD79A1857FE}" type="pres">
      <dgm:prSet presAssocID="{7C30C6C3-B8ED-4292-9E31-ED7E4212A6C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70F0D2-4872-4B7D-9AEC-E246E87C7629}" srcId="{60E3D129-3CC1-4062-8730-DAA002AE5214}" destId="{DDAF5E21-7614-48DF-8452-BE885A2E6DC3}" srcOrd="1" destOrd="0" parTransId="{C162337B-FEBA-47CC-ACC4-F2E893DF053D}" sibTransId="{65229871-9F27-44C6-BBCF-E3972C6D21CE}"/>
    <dgm:cxn modelId="{38FDB26F-B7D4-45BB-A257-4F18A5DA99F2}" srcId="{45FFD3AE-7106-4E44-A3EA-DCB4FCF9F083}" destId="{677E6296-2EA0-4DBC-9216-E80D66784AA7}" srcOrd="1" destOrd="0" parTransId="{15871CCA-D455-476D-86B7-F70313477B69}" sibTransId="{7CB6B243-FA2A-4502-A0F4-C035C68A1F20}"/>
    <dgm:cxn modelId="{EDCC5FF0-3649-4AA2-8111-A223D3268AE9}" type="presOf" srcId="{DDAF5E21-7614-48DF-8452-BE885A2E6DC3}" destId="{9B438296-4BC7-4EDD-A319-EEEEF2B64E57}" srcOrd="0" destOrd="1" presId="urn:microsoft.com/office/officeart/2005/8/layout/chevron2"/>
    <dgm:cxn modelId="{4AF9D1F7-5C1B-4889-A1B7-FECE87461450}" type="presOf" srcId="{07325B2C-2EAD-405D-A6F7-C6544B6ACC2F}" destId="{ACD01601-FD36-4D91-A0F4-283608F7D394}" srcOrd="0" destOrd="0" presId="urn:microsoft.com/office/officeart/2005/8/layout/chevron2"/>
    <dgm:cxn modelId="{902F3B09-AC18-4C6F-A0F0-740B0FB230A3}" srcId="{60E3D129-3CC1-4062-8730-DAA002AE5214}" destId="{EC1380EB-08FF-4965-AEB7-05882F2DA5A5}" srcOrd="0" destOrd="0" parTransId="{39D9C3D2-5CD8-43FD-A70A-38CDC3A471F0}" sibTransId="{9D8BF4C2-6469-4ACD-899B-FC74C8F31695}"/>
    <dgm:cxn modelId="{9C6266E8-5D1A-46B7-9A48-DEB5AFFDD8E4}" srcId="{45FFD3AE-7106-4E44-A3EA-DCB4FCF9F083}" destId="{8B9FD05F-3337-48DB-A6CF-112CE006D51E}" srcOrd="0" destOrd="0" parTransId="{6AEDB830-0DED-428A-A62D-981A235EC7BB}" sibTransId="{20B4E7F1-71D1-487C-AAC1-130D7CBCF698}"/>
    <dgm:cxn modelId="{982E6B4C-F3E4-4D9E-9803-1A3CDD63BE56}" type="presOf" srcId="{60E3D129-3CC1-4062-8730-DAA002AE5214}" destId="{3A7A7865-A754-48B4-9989-E211E3B5071B}" srcOrd="0" destOrd="0" presId="urn:microsoft.com/office/officeart/2005/8/layout/chevron2"/>
    <dgm:cxn modelId="{837D9B1F-43EF-4766-9539-17404972B1BF}" type="presOf" srcId="{EC1380EB-08FF-4965-AEB7-05882F2DA5A5}" destId="{9B438296-4BC7-4EDD-A319-EEEEF2B64E57}" srcOrd="0" destOrd="0" presId="urn:microsoft.com/office/officeart/2005/8/layout/chevron2"/>
    <dgm:cxn modelId="{9FBE3EA3-2621-4120-B424-21E21B703FF7}" type="presOf" srcId="{45FFD3AE-7106-4E44-A3EA-DCB4FCF9F083}" destId="{AC6F8468-2E60-47D3-83B9-F581FF3C6849}" srcOrd="0" destOrd="0" presId="urn:microsoft.com/office/officeart/2005/8/layout/chevron2"/>
    <dgm:cxn modelId="{EAFC47B2-CA8E-49D5-BC76-99D7F9A36500}" type="presOf" srcId="{2201DE1C-92D5-4E2A-8908-24832F5C4952}" destId="{359D5F54-5CAE-457A-8A7F-6AD79A1857FE}" srcOrd="0" destOrd="1" presId="urn:microsoft.com/office/officeart/2005/8/layout/chevron2"/>
    <dgm:cxn modelId="{E094B24B-98EF-4BB5-91CB-472C13E3092E}" type="presOf" srcId="{7C30C6C3-B8ED-4292-9E31-ED7E4212A6C7}" destId="{926820BB-6049-45A3-A501-8283AAA4635D}" srcOrd="0" destOrd="0" presId="urn:microsoft.com/office/officeart/2005/8/layout/chevron2"/>
    <dgm:cxn modelId="{D3292B9E-F11A-4FF4-96C9-B4A603D272F2}" srcId="{7C30C6C3-B8ED-4292-9E31-ED7E4212A6C7}" destId="{C363229F-9692-49EC-8F61-01EB487276A5}" srcOrd="0" destOrd="0" parTransId="{E11B09EF-60F9-4348-A5D7-F4E5413F619A}" sibTransId="{FC7086F4-74AF-4459-A2DD-0F6E3987F59F}"/>
    <dgm:cxn modelId="{907A3C5F-4AA0-45EC-B840-970EF4D9DF9F}" type="presOf" srcId="{8B9FD05F-3337-48DB-A6CF-112CE006D51E}" destId="{00FF80B0-A6E5-44FE-9F18-158397F6F3C0}" srcOrd="0" destOrd="0" presId="urn:microsoft.com/office/officeart/2005/8/layout/chevron2"/>
    <dgm:cxn modelId="{A94A465B-BBAE-411E-9AEC-7B704D835A20}" type="presOf" srcId="{C363229F-9692-49EC-8F61-01EB487276A5}" destId="{359D5F54-5CAE-457A-8A7F-6AD79A1857FE}" srcOrd="0" destOrd="0" presId="urn:microsoft.com/office/officeart/2005/8/layout/chevron2"/>
    <dgm:cxn modelId="{E0F473AA-4E0F-4F06-905D-8E3F0304BB0E}" srcId="{07325B2C-2EAD-405D-A6F7-C6544B6ACC2F}" destId="{7C30C6C3-B8ED-4292-9E31-ED7E4212A6C7}" srcOrd="2" destOrd="0" parTransId="{642A1019-D947-4A41-920B-A6E736A45F2F}" sibTransId="{CB723841-0A4D-4E24-862A-010FDE32F61D}"/>
    <dgm:cxn modelId="{93094593-2F4E-431E-AE22-1C7EEFE76678}" srcId="{7C30C6C3-B8ED-4292-9E31-ED7E4212A6C7}" destId="{2201DE1C-92D5-4E2A-8908-24832F5C4952}" srcOrd="1" destOrd="0" parTransId="{1A9B53A2-588B-4367-8A1C-EC912F0E9223}" sibTransId="{C0558A24-155A-48EE-B0AF-44BC8948E611}"/>
    <dgm:cxn modelId="{88CC331C-A350-404A-A28E-0DCCBA95F4A4}" srcId="{07325B2C-2EAD-405D-A6F7-C6544B6ACC2F}" destId="{45FFD3AE-7106-4E44-A3EA-DCB4FCF9F083}" srcOrd="1" destOrd="0" parTransId="{3C0A6561-FD42-480E-B2CF-05FA0A1A2664}" sibTransId="{3C3BA230-640B-480E-BAED-3601C5307FC5}"/>
    <dgm:cxn modelId="{134C30B2-6274-4502-A327-6B95B0A6F63B}" srcId="{07325B2C-2EAD-405D-A6F7-C6544B6ACC2F}" destId="{60E3D129-3CC1-4062-8730-DAA002AE5214}" srcOrd="0" destOrd="0" parTransId="{5FF78AE0-E5A8-4445-8C10-C144E803FC72}" sibTransId="{6FEA98CD-B3DD-4687-A1EF-BA26CD670FFA}"/>
    <dgm:cxn modelId="{F0DCC3F9-FA7E-45D0-9202-0F2674CD90F6}" type="presOf" srcId="{677E6296-2EA0-4DBC-9216-E80D66784AA7}" destId="{00FF80B0-A6E5-44FE-9F18-158397F6F3C0}" srcOrd="0" destOrd="1" presId="urn:microsoft.com/office/officeart/2005/8/layout/chevron2"/>
    <dgm:cxn modelId="{ECEE2B45-7D3B-4210-841C-FDDEBE8E5AEC}" type="presParOf" srcId="{ACD01601-FD36-4D91-A0F4-283608F7D394}" destId="{EC055F8A-F63E-4F6B-9CA7-340AEEF1FCF6}" srcOrd="0" destOrd="0" presId="urn:microsoft.com/office/officeart/2005/8/layout/chevron2"/>
    <dgm:cxn modelId="{D3F4B8DD-2E59-4F74-A108-E4E326D6AC88}" type="presParOf" srcId="{EC055F8A-F63E-4F6B-9CA7-340AEEF1FCF6}" destId="{3A7A7865-A754-48B4-9989-E211E3B5071B}" srcOrd="0" destOrd="0" presId="urn:microsoft.com/office/officeart/2005/8/layout/chevron2"/>
    <dgm:cxn modelId="{84DEDC17-3E7F-4B58-A402-683BCFA0C213}" type="presParOf" srcId="{EC055F8A-F63E-4F6B-9CA7-340AEEF1FCF6}" destId="{9B438296-4BC7-4EDD-A319-EEEEF2B64E57}" srcOrd="1" destOrd="0" presId="urn:microsoft.com/office/officeart/2005/8/layout/chevron2"/>
    <dgm:cxn modelId="{631933CD-1A24-4146-8A23-490193FD46AE}" type="presParOf" srcId="{ACD01601-FD36-4D91-A0F4-283608F7D394}" destId="{267B7E7C-C85F-4A86-A3B7-B16977C98FB9}" srcOrd="1" destOrd="0" presId="urn:microsoft.com/office/officeart/2005/8/layout/chevron2"/>
    <dgm:cxn modelId="{CAB5A902-D6E2-4E8F-8C09-97DDBCE68DE0}" type="presParOf" srcId="{ACD01601-FD36-4D91-A0F4-283608F7D394}" destId="{074663CA-1332-46B9-844C-CC74F904C5C7}" srcOrd="2" destOrd="0" presId="urn:microsoft.com/office/officeart/2005/8/layout/chevron2"/>
    <dgm:cxn modelId="{F065C80E-A1A4-413F-B9F0-9840E6E4DA3F}" type="presParOf" srcId="{074663CA-1332-46B9-844C-CC74F904C5C7}" destId="{AC6F8468-2E60-47D3-83B9-F581FF3C6849}" srcOrd="0" destOrd="0" presId="urn:microsoft.com/office/officeart/2005/8/layout/chevron2"/>
    <dgm:cxn modelId="{5D651B08-727F-4A33-8FEA-D417A349D341}" type="presParOf" srcId="{074663CA-1332-46B9-844C-CC74F904C5C7}" destId="{00FF80B0-A6E5-44FE-9F18-158397F6F3C0}" srcOrd="1" destOrd="0" presId="urn:microsoft.com/office/officeart/2005/8/layout/chevron2"/>
    <dgm:cxn modelId="{555767C7-6BD3-4BCB-A4E8-D6C79CAFBC81}" type="presParOf" srcId="{ACD01601-FD36-4D91-A0F4-283608F7D394}" destId="{4A8DEF55-6195-42E6-87FC-831C609350B7}" srcOrd="3" destOrd="0" presId="urn:microsoft.com/office/officeart/2005/8/layout/chevron2"/>
    <dgm:cxn modelId="{A696ABF3-B911-4B6D-B65F-B254E68C1BE4}" type="presParOf" srcId="{ACD01601-FD36-4D91-A0F4-283608F7D394}" destId="{17300FCA-C08F-4EB8-B5F5-4D10522F1A6D}" srcOrd="4" destOrd="0" presId="urn:microsoft.com/office/officeart/2005/8/layout/chevron2"/>
    <dgm:cxn modelId="{379F80C7-ED7C-45F5-A409-B83408989AB1}" type="presParOf" srcId="{17300FCA-C08F-4EB8-B5F5-4D10522F1A6D}" destId="{926820BB-6049-45A3-A501-8283AAA4635D}" srcOrd="0" destOrd="0" presId="urn:microsoft.com/office/officeart/2005/8/layout/chevron2"/>
    <dgm:cxn modelId="{A7D6FFC4-BC06-4D83-8E96-C98F1C4EAAF8}" type="presParOf" srcId="{17300FCA-C08F-4EB8-B5F5-4D10522F1A6D}" destId="{359D5F54-5CAE-457A-8A7F-6AD79A1857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7A7865-A754-48B4-9989-E211E3B5071B}">
      <dsp:nvSpPr>
        <dsp:cNvPr id="0" name=""/>
        <dsp:cNvSpPr/>
      </dsp:nvSpPr>
      <dsp:spPr>
        <a:xfrm rot="5400000">
          <a:off x="-224562" y="226551"/>
          <a:ext cx="1497084" cy="104795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5400000">
        <a:off x="-224562" y="226551"/>
        <a:ext cx="1497084" cy="1047959"/>
      </dsp:txXfrm>
    </dsp:sp>
    <dsp:sp modelId="{9B438296-4BC7-4EDD-A319-EEEEF2B64E57}">
      <dsp:nvSpPr>
        <dsp:cNvPr id="0" name=""/>
        <dsp:cNvSpPr/>
      </dsp:nvSpPr>
      <dsp:spPr>
        <a:xfrm rot="5400000">
          <a:off x="3341820" y="-2285124"/>
          <a:ext cx="973104" cy="5576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</a:rPr>
            <a:t>правильное питание</a:t>
          </a:r>
          <a:endParaRPr lang="ru-RU" sz="2800" kern="1200" dirty="0">
            <a:solidFill>
              <a:srgbClr val="00206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</a:rPr>
            <a:t>отсутствие вредных привычек</a:t>
          </a:r>
          <a:endParaRPr lang="ru-RU" sz="2800" kern="1200" dirty="0">
            <a:solidFill>
              <a:srgbClr val="002060"/>
            </a:solidFill>
          </a:endParaRPr>
        </a:p>
      </dsp:txBody>
      <dsp:txXfrm rot="5400000">
        <a:off x="3341820" y="-2285124"/>
        <a:ext cx="973104" cy="5576776"/>
      </dsp:txXfrm>
    </dsp:sp>
    <dsp:sp modelId="{AC6F8468-2E60-47D3-83B9-F581FF3C6849}">
      <dsp:nvSpPr>
        <dsp:cNvPr id="0" name=""/>
        <dsp:cNvSpPr/>
      </dsp:nvSpPr>
      <dsp:spPr>
        <a:xfrm rot="5400000">
          <a:off x="-224562" y="1528248"/>
          <a:ext cx="1497084" cy="1047959"/>
        </a:xfrm>
        <a:prstGeom prst="chevron">
          <a:avLst/>
        </a:prstGeom>
        <a:gradFill rotWithShape="0">
          <a:gsLst>
            <a:gs pos="0">
              <a:schemeClr val="accent5">
                <a:hueOff val="1326326"/>
                <a:satOff val="-8694"/>
                <a:lumOff val="-18138"/>
                <a:alphaOff val="0"/>
                <a:shade val="51000"/>
                <a:satMod val="130000"/>
              </a:schemeClr>
            </a:gs>
            <a:gs pos="80000">
              <a:schemeClr val="accent5">
                <a:hueOff val="1326326"/>
                <a:satOff val="-8694"/>
                <a:lumOff val="-18138"/>
                <a:alphaOff val="0"/>
                <a:shade val="93000"/>
                <a:satMod val="130000"/>
              </a:schemeClr>
            </a:gs>
            <a:gs pos="100000">
              <a:schemeClr val="accent5">
                <a:hueOff val="1326326"/>
                <a:satOff val="-8694"/>
                <a:lumOff val="-1813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326326"/>
              <a:satOff val="-8694"/>
              <a:lumOff val="-181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5400000">
        <a:off x="-224562" y="1528248"/>
        <a:ext cx="1497084" cy="1047959"/>
      </dsp:txXfrm>
    </dsp:sp>
    <dsp:sp modelId="{00FF80B0-A6E5-44FE-9F18-158397F6F3C0}">
      <dsp:nvSpPr>
        <dsp:cNvPr id="0" name=""/>
        <dsp:cNvSpPr/>
      </dsp:nvSpPr>
      <dsp:spPr>
        <a:xfrm rot="5400000">
          <a:off x="3349795" y="-998150"/>
          <a:ext cx="973104" cy="5576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326326"/>
              <a:satOff val="-8694"/>
              <a:lumOff val="-181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</a:rPr>
            <a:t>режим дня</a:t>
          </a:r>
          <a:endParaRPr lang="ru-RU" sz="2800" kern="1200" dirty="0">
            <a:solidFill>
              <a:srgbClr val="00206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</a:rPr>
            <a:t>закаливание</a:t>
          </a:r>
          <a:endParaRPr lang="ru-RU" sz="2800" kern="1200" dirty="0">
            <a:solidFill>
              <a:srgbClr val="002060"/>
            </a:solidFill>
          </a:endParaRPr>
        </a:p>
      </dsp:txBody>
      <dsp:txXfrm rot="5400000">
        <a:off x="3349795" y="-998150"/>
        <a:ext cx="973104" cy="5576776"/>
      </dsp:txXfrm>
    </dsp:sp>
    <dsp:sp modelId="{926820BB-6049-45A3-A501-8283AAA4635D}">
      <dsp:nvSpPr>
        <dsp:cNvPr id="0" name=""/>
        <dsp:cNvSpPr/>
      </dsp:nvSpPr>
      <dsp:spPr>
        <a:xfrm rot="5400000">
          <a:off x="-224562" y="2829945"/>
          <a:ext cx="1497084" cy="1047959"/>
        </a:xfrm>
        <a:prstGeom prst="chevron">
          <a:avLst/>
        </a:prstGeom>
        <a:gradFill rotWithShape="0">
          <a:gsLst>
            <a:gs pos="0">
              <a:schemeClr val="accent5">
                <a:hueOff val="2652652"/>
                <a:satOff val="-17387"/>
                <a:lumOff val="-36275"/>
                <a:alphaOff val="0"/>
                <a:shade val="51000"/>
                <a:satMod val="130000"/>
              </a:schemeClr>
            </a:gs>
            <a:gs pos="80000">
              <a:schemeClr val="accent5">
                <a:hueOff val="2652652"/>
                <a:satOff val="-17387"/>
                <a:lumOff val="-3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2652652"/>
                <a:satOff val="-17387"/>
                <a:lumOff val="-3627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652652"/>
              <a:satOff val="-17387"/>
              <a:lumOff val="-3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5400000">
        <a:off x="-224562" y="2829945"/>
        <a:ext cx="1497084" cy="1047959"/>
      </dsp:txXfrm>
    </dsp:sp>
    <dsp:sp modelId="{359D5F54-5CAE-457A-8A7F-6AD79A1857FE}">
      <dsp:nvSpPr>
        <dsp:cNvPr id="0" name=""/>
        <dsp:cNvSpPr/>
      </dsp:nvSpPr>
      <dsp:spPr>
        <a:xfrm rot="5400000">
          <a:off x="3349795" y="303546"/>
          <a:ext cx="973104" cy="5576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652652"/>
              <a:satOff val="-17387"/>
              <a:lumOff val="-3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</a:rPr>
            <a:t>занятия физкультурой</a:t>
          </a:r>
          <a:endParaRPr lang="ru-RU" sz="2800" kern="1200" dirty="0">
            <a:solidFill>
              <a:srgbClr val="00206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</a:rPr>
            <a:t>личная гигиена</a:t>
          </a:r>
          <a:endParaRPr lang="ru-RU" sz="2800" kern="1200" dirty="0">
            <a:solidFill>
              <a:srgbClr val="002060"/>
            </a:solidFill>
          </a:endParaRPr>
        </a:p>
      </dsp:txBody>
      <dsp:txXfrm rot="5400000">
        <a:off x="3349795" y="303546"/>
        <a:ext cx="973104" cy="5576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5060F6-A6E5-4E1D-AF1E-F1428D593E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D517CF-B9B5-4ECF-90A6-5D6F941178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17CF-B9B5-4ECF-90A6-5D6F941178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F34733FE-7C8B-4BBD-8B40-A0C1F87425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F5977-72CC-4244-A9D5-C712F725BD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FF2E4-00F6-4107-BDEE-E245C1771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B58EFA-27B2-4FEA-A7B0-58F6FBE6B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B32B76-B914-4619-A8A1-C585E583B3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A1BFA8-4626-4C57-B1E9-A8C9AF3D8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D68C74-3C34-4450-9DB9-ED418909B6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3C2384-9E6F-4F3C-88FE-D2D5E923F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A71B5-FB1E-4D58-B47C-A8543B34A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D0C31-7D67-4ECB-8591-9B894FFB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969BC-DD3A-40E3-BCFF-A07DFE840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0537C-D1BF-44FF-919C-8E90634FA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66989-5D2F-491E-9DF0-6BFEC80717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9A4BF-B052-4C61-8DC5-A45F7A9FA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4E8F3-50C8-492F-B7BB-3595DB258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B4D2B-3D79-42BF-8372-2AF4ED81C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8F9B7B-1577-46B8-A36B-E70B9FA9A0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0" y="428604"/>
            <a:ext cx="6572264" cy="1857388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                       Классный час в 4 классе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</a:rPr>
              <a:t>«Быть здоровым- здорово»</a:t>
            </a:r>
            <a:endParaRPr lang="en-US" sz="4000" i="1" dirty="0">
              <a:solidFill>
                <a:schemeClr val="accent5">
                  <a:lumMod val="50000"/>
                </a:schemeClr>
              </a:solidFill>
              <a:latin typeface="AR DELANEY" pitchFamily="2" charset="0"/>
            </a:endParaRPr>
          </a:p>
        </p:txBody>
      </p:sp>
      <p:pic>
        <p:nvPicPr>
          <p:cNvPr id="1027" name="Picture 3" descr="C:\Users\Администратор\Desktop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542928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l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980728"/>
            <a:ext cx="6048672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3375" y="642918"/>
            <a:ext cx="5390753" cy="1428760"/>
          </a:xfrm>
        </p:spPr>
        <p:txBody>
          <a:bodyPr/>
          <a:lstStyle/>
          <a:p>
            <a:r>
              <a:rPr lang="ru-RU" sz="4000" i="1" dirty="0" smtClean="0"/>
              <a:t>Спасибо за внимание!</a:t>
            </a:r>
            <a:endParaRPr lang="en-US" sz="4000" i="1" dirty="0"/>
          </a:p>
        </p:txBody>
      </p:sp>
      <p:pic>
        <p:nvPicPr>
          <p:cNvPr id="2050" name="Picture 2" descr="C:\Users\Администратор\Desktop\531ed3cf5519b7e5c466832a6bee6b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3643338" cy="3290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56784" cy="864096"/>
          </a:xfrm>
        </p:spPr>
        <p:txBody>
          <a:bodyPr/>
          <a:lstStyle/>
          <a:p>
            <a:pPr algn="ctr"/>
            <a:r>
              <a:rPr lang="ru-RU" sz="4000" i="1" dirty="0" smtClean="0"/>
              <a:t>Здоровый образ жизни</a:t>
            </a:r>
            <a:endParaRPr lang="ru-RU" sz="4000" i="1" dirty="0"/>
          </a:p>
        </p:txBody>
      </p:sp>
      <p:graphicFrame>
        <p:nvGraphicFramePr>
          <p:cNvPr id="29" name="Схема 28"/>
          <p:cNvGraphicFramePr/>
          <p:nvPr/>
        </p:nvGraphicFramePr>
        <p:xfrm>
          <a:off x="1259632" y="1988840"/>
          <a:ext cx="662473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/>
          <a:lstStyle/>
          <a:p>
            <a:pPr algn="ctr"/>
            <a:r>
              <a:rPr lang="ru-RU" sz="4000" i="1" dirty="0" smtClean="0"/>
              <a:t>Отсутствие вредных привычек</a:t>
            </a:r>
            <a:endParaRPr lang="ru-RU" sz="4000" i="1" dirty="0"/>
          </a:p>
        </p:txBody>
      </p:sp>
      <p:pic>
        <p:nvPicPr>
          <p:cNvPr id="1026" name="Picture 2" descr="C:\Users\Администратор\Desktop\M6A3fDqYD0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7124700" cy="448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Администратор\Desktop\piramidapitan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7500990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285852" y="428604"/>
            <a:ext cx="5009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Правильное питание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pPr algn="ctr"/>
            <a:r>
              <a:rPr lang="ru-RU" sz="4000" i="1" dirty="0" smtClean="0"/>
              <a:t>Правильное питание</a:t>
            </a:r>
            <a:endParaRPr lang="ru-RU" sz="4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апельсин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картофель фри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ягодный морс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пицца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баклажан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цветная капуста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рис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эклер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газированный напиток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яблоко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арбуз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857232"/>
            <a:ext cx="4186238" cy="648072"/>
          </a:xfrm>
        </p:spPr>
        <p:txBody>
          <a:bodyPr/>
          <a:lstStyle/>
          <a:p>
            <a:pPr algn="ctr"/>
            <a:r>
              <a:rPr lang="ru-RU" sz="4000" i="1" dirty="0" smtClean="0"/>
              <a:t>Закаливание</a:t>
            </a:r>
            <a:endParaRPr lang="ru-RU" sz="4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38" y="2643182"/>
            <a:ext cx="7615262" cy="3643338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укрепление нервной системы;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снижение иммунитета;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развитие мышц и костей;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улучшение работы внутренних органов;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замедление обмена веществ;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невосприимчивость к действию болезнетворных факторов</a:t>
            </a:r>
            <a:r>
              <a:rPr lang="ru-RU" sz="3000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C:\Users\Администратор\Desktop\102038225_3745438_s6310_1291627826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rz-3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471490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истратор\Desktop\107235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28667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esktop\7732899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28667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general_ani</Template>
  <TotalTime>260</TotalTime>
  <Words>77</Words>
  <Application>Microsoft Office PowerPoint</Application>
  <PresentationFormat>Экран (4:3)</PresentationFormat>
  <Paragraphs>31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general_ani</vt:lpstr>
      <vt:lpstr>                       Классный час в 4 классе   «Быть здоровым- здорово»</vt:lpstr>
      <vt:lpstr>Здоровый образ жизни</vt:lpstr>
      <vt:lpstr>Отсутствие вредных привычек</vt:lpstr>
      <vt:lpstr>Слайд 4</vt:lpstr>
      <vt:lpstr>Правильное питание</vt:lpstr>
      <vt:lpstr>Закаливание</vt:lpstr>
      <vt:lpstr>Слайд 7</vt:lpstr>
      <vt:lpstr>Слайд 8</vt:lpstr>
      <vt:lpstr>Слайд 9</vt:lpstr>
      <vt:lpstr>Слайд 10</vt:lpstr>
      <vt:lpstr>Спасибо за внимание!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USer</dc:creator>
  <cp:lastModifiedBy>BEST</cp:lastModifiedBy>
  <cp:revision>30</cp:revision>
  <dcterms:created xsi:type="dcterms:W3CDTF">2012-12-04T17:06:53Z</dcterms:created>
  <dcterms:modified xsi:type="dcterms:W3CDTF">2013-10-29T17:43:18Z</dcterms:modified>
</cp:coreProperties>
</file>