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E285E-4590-4E98-8D7F-1A0D2AEB155B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376B7-0BAC-4084-9CD3-16BB2C0DA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642918"/>
            <a:ext cx="750099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Урок русского языка в 4 классе</a:t>
            </a:r>
          </a:p>
          <a:p>
            <a:endParaRPr lang="ru-RU" dirty="0" smtClean="0"/>
          </a:p>
          <a:p>
            <a:r>
              <a:rPr lang="ru-RU" sz="4000" b="1" dirty="0" smtClean="0">
                <a:solidFill>
                  <a:schemeClr val="tx2"/>
                </a:solidFill>
              </a:rPr>
              <a:t>«Как изменяются глаголы, имеющие в начальной форме суффикс –</a:t>
            </a:r>
            <a:r>
              <a:rPr lang="ru-RU" sz="4000" b="1" dirty="0" err="1" smtClean="0">
                <a:solidFill>
                  <a:schemeClr val="tx2"/>
                </a:solidFill>
              </a:rPr>
              <a:t>чь</a:t>
            </a:r>
            <a:r>
              <a:rPr lang="ru-RU" sz="4000" b="1" dirty="0" smtClean="0">
                <a:solidFill>
                  <a:schemeClr val="tx2"/>
                </a:solidFill>
              </a:rPr>
              <a:t>»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3357562"/>
            <a:ext cx="4404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Учитель: </a:t>
            </a:r>
            <a:r>
              <a:rPr lang="ru-RU" b="1" dirty="0" err="1" smtClean="0"/>
              <a:t>Кочкина</a:t>
            </a:r>
            <a:r>
              <a:rPr lang="ru-RU" b="1" dirty="0" smtClean="0"/>
              <a:t> Любовь Александровна</a:t>
            </a:r>
            <a:endParaRPr lang="ru-RU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00482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500042"/>
            <a:ext cx="764386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200" b="1" dirty="0" smtClean="0">
                <a:solidFill>
                  <a:schemeClr val="tx2"/>
                </a:solidFill>
                <a:latin typeface="+mj-lt"/>
              </a:rPr>
              <a:t>Минутка чистописания:</a:t>
            </a:r>
            <a:endParaRPr lang="ru-RU" sz="1200" b="1" dirty="0" smtClean="0">
              <a:solidFill>
                <a:schemeClr val="tx2"/>
              </a:solidFill>
              <a:latin typeface="+mj-lt"/>
            </a:endParaRPr>
          </a:p>
          <a:p>
            <a:pPr marL="742950" indent="-742950"/>
            <a:endParaRPr lang="ru-RU" sz="1400" b="1" dirty="0" smtClean="0">
              <a:solidFill>
                <a:schemeClr val="tx2"/>
              </a:solidFill>
              <a:latin typeface="+mj-lt"/>
            </a:endParaRPr>
          </a:p>
          <a:p>
            <a:pPr marL="742950" indent="-742950"/>
            <a:r>
              <a:rPr lang="ru-RU" sz="4000" dirty="0" smtClean="0"/>
              <a:t>       Каждый барашек скажет тебе,</a:t>
            </a:r>
            <a:br>
              <a:rPr lang="ru-RU" sz="4000" dirty="0" smtClean="0"/>
            </a:br>
            <a:r>
              <a:rPr lang="ru-RU" sz="4000" dirty="0" smtClean="0"/>
              <a:t>Очень уж любят они букву ...</a:t>
            </a:r>
            <a:endParaRPr lang="ru-RU" sz="4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ru-RU" sz="4000" b="1" dirty="0">
              <a:latin typeface="AnastasiaScript" pitchFamily="2" charset="0"/>
            </a:endParaRPr>
          </a:p>
        </p:txBody>
      </p:sp>
      <p:pic>
        <p:nvPicPr>
          <p:cNvPr id="2051" name="Picture 3" descr="C:\Users\Администратор\Desktop\1358580632_23f5c406842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928934"/>
            <a:ext cx="2895599" cy="2714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642918"/>
            <a:ext cx="80010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2. Словарная работа</a:t>
            </a:r>
          </a:p>
          <a:p>
            <a:endParaRPr lang="ru-RU" sz="2400" dirty="0" smtClean="0"/>
          </a:p>
          <a:p>
            <a:r>
              <a:rPr lang="ru-RU" sz="4000" dirty="0" err="1" smtClean="0"/>
              <a:t>Б_рёза</a:t>
            </a:r>
            <a:r>
              <a:rPr lang="ru-RU" sz="4000" dirty="0" smtClean="0"/>
              <a:t>, </a:t>
            </a:r>
            <a:r>
              <a:rPr lang="ru-RU" sz="4000" dirty="0" err="1" smtClean="0"/>
              <a:t>б_илет</a:t>
            </a:r>
            <a:r>
              <a:rPr lang="ru-RU" sz="4000" dirty="0" smtClean="0"/>
              <a:t>, </a:t>
            </a:r>
            <a:r>
              <a:rPr lang="ru-RU" sz="4000" dirty="0" err="1" smtClean="0"/>
              <a:t>быстр_</a:t>
            </a:r>
            <a:r>
              <a:rPr lang="ru-RU" sz="3600" dirty="0" smtClean="0"/>
              <a:t>, </a:t>
            </a:r>
            <a:r>
              <a:rPr lang="ru-RU" sz="3600" dirty="0" err="1" smtClean="0"/>
              <a:t>б_гаж</a:t>
            </a:r>
            <a:r>
              <a:rPr lang="ru-RU" sz="3600" dirty="0" smtClean="0"/>
              <a:t>, </a:t>
            </a:r>
            <a:r>
              <a:rPr lang="ru-RU" sz="3600" dirty="0" err="1" smtClean="0"/>
              <a:t>б_бли_тека</a:t>
            </a:r>
            <a:r>
              <a:rPr lang="ru-RU" sz="3600" dirty="0" smtClean="0"/>
              <a:t>, </a:t>
            </a:r>
            <a:r>
              <a:rPr lang="ru-RU" sz="3600" dirty="0" err="1" smtClean="0"/>
              <a:t>б_лото</a:t>
            </a:r>
            <a:r>
              <a:rPr lang="ru-RU" sz="3600" dirty="0" smtClean="0"/>
              <a:t>, </a:t>
            </a:r>
            <a:r>
              <a:rPr lang="ru-RU" sz="3600" dirty="0" err="1" smtClean="0"/>
              <a:t>б_седа</a:t>
            </a:r>
            <a:r>
              <a:rPr lang="ru-RU" sz="3600" dirty="0" smtClean="0"/>
              <a:t>, </a:t>
            </a:r>
            <a:r>
              <a:rPr lang="ru-RU" sz="3600" dirty="0" err="1" smtClean="0"/>
              <a:t>б_ография</a:t>
            </a:r>
            <a:r>
              <a:rPr lang="ru-RU" sz="3600" dirty="0" smtClean="0"/>
              <a:t>, </a:t>
            </a:r>
            <a:r>
              <a:rPr lang="ru-RU" sz="3600" dirty="0" err="1" smtClean="0"/>
              <a:t>б_гатство</a:t>
            </a:r>
            <a:r>
              <a:rPr lang="ru-RU" sz="3600" dirty="0" smtClean="0"/>
              <a:t>, </a:t>
            </a:r>
            <a:r>
              <a:rPr lang="ru-RU" sz="3600" dirty="0" err="1" smtClean="0"/>
              <a:t>бр_слет</a:t>
            </a:r>
            <a:r>
              <a:rPr lang="ru-RU" sz="3600" dirty="0" smtClean="0"/>
              <a:t>, </a:t>
            </a:r>
            <a:r>
              <a:rPr lang="ru-RU" sz="3600" dirty="0" err="1" smtClean="0"/>
              <a:t>бл_кнот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642918"/>
            <a:ext cx="81439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3. Работа с деформированным предложением </a:t>
            </a:r>
            <a:r>
              <a:rPr lang="ru-RU" sz="3200" dirty="0" smtClean="0">
                <a:solidFill>
                  <a:schemeClr val="tx2"/>
                </a:solidFill>
              </a:rPr>
              <a:t>(в группах)</a:t>
            </a: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r>
              <a:rPr lang="ru-RU" sz="3600" dirty="0" smtClean="0"/>
              <a:t>Из слов составит предложение:</a:t>
            </a:r>
          </a:p>
          <a:p>
            <a:r>
              <a:rPr lang="ru-RU" sz="3600" dirty="0" smtClean="0"/>
              <a:t> </a:t>
            </a:r>
            <a:r>
              <a:rPr lang="ru-RU" sz="3600" i="1" dirty="0" smtClean="0"/>
              <a:t>нашел, и, книгу, интересную, я, библиотеке, занимательную, в, вчера.</a:t>
            </a:r>
            <a:endParaRPr lang="ru-RU" sz="3600" b="1" i="1" dirty="0" smtClean="0"/>
          </a:p>
          <a:p>
            <a:endParaRPr lang="ru-RU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4214818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2800" b="1" dirty="0" smtClean="0"/>
              <a:t>Работа по учебнику стр. 116 упр.90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2071678"/>
          <a:ext cx="6715173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8391"/>
                <a:gridCol w="2238391"/>
                <a:gridCol w="2238391"/>
              </a:tblGrid>
              <a:tr h="518160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Ед.ч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Мн.ч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 лицо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Я бере</a:t>
                      </a:r>
                      <a:r>
                        <a:rPr lang="ru-RU" sz="2800" b="1" u="sng" dirty="0" smtClean="0"/>
                        <a:t>г</a:t>
                      </a:r>
                      <a:r>
                        <a:rPr lang="ru-RU" sz="2800" dirty="0" smtClean="0"/>
                        <a:t>у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Мы</a:t>
                      </a:r>
                      <a:r>
                        <a:rPr lang="ru-RU" sz="2800" baseline="0" dirty="0" smtClean="0"/>
                        <a:t> бережём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 лицо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Ты бережёшь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Вы бережёте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 лицо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Он бережёт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Они бере</a:t>
                      </a:r>
                      <a:r>
                        <a:rPr lang="ru-RU" sz="2800" b="1" u="sng" dirty="0" smtClean="0"/>
                        <a:t>г</a:t>
                      </a:r>
                      <a:r>
                        <a:rPr lang="ru-RU" sz="2800" dirty="0" smtClean="0"/>
                        <a:t>ут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71604" y="1428736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Беречь (что делать?)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357166"/>
            <a:ext cx="7858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4. Как изменяются глаголы, имеющие в начальной форме суффикс -</a:t>
            </a:r>
            <a:r>
              <a:rPr lang="ru-RU" sz="3200" b="1" dirty="0" err="1" smtClean="0">
                <a:solidFill>
                  <a:schemeClr val="tx2"/>
                </a:solidFill>
              </a:rPr>
              <a:t>чь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428604"/>
            <a:ext cx="7643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5. Работа в парах учебник стр.115 упр.88</a:t>
            </a:r>
          </a:p>
          <a:p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sz="3200" dirty="0" smtClean="0"/>
              <a:t>Найдите в обратном словаре глагол ЖЕЧЬ и образованные от него глаголы с приставками. Используйте их, чтобы дополнить предложения. Разберите эти глаголы по составу.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500042"/>
            <a:ext cx="792961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6. Самостоятельная работа </a:t>
            </a:r>
          </a:p>
          <a:p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sz="3600" dirty="0" smtClean="0"/>
              <a:t>Тетрадь 1 часть   стр.56 упр. 58</a:t>
            </a:r>
            <a:endParaRPr lang="ru-RU" sz="3600" dirty="0"/>
          </a:p>
        </p:txBody>
      </p:sp>
      <p:pic>
        <p:nvPicPr>
          <p:cNvPr id="4" name="Picture 2" descr="C:\Для ШКОЛЫ\Картинки\Shkoln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428868"/>
            <a:ext cx="3238500" cy="31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714356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Домашнее задание  стр.118  упр.91 У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1785926"/>
            <a:ext cx="69294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7. Итог урока: </a:t>
            </a:r>
          </a:p>
          <a:p>
            <a:r>
              <a:rPr lang="ru-RU" sz="3200" dirty="0" smtClean="0"/>
              <a:t>- Что нового вы узнали на уроке?</a:t>
            </a:r>
          </a:p>
          <a:p>
            <a:r>
              <a:rPr lang="ru-RU" sz="3200" dirty="0" smtClean="0"/>
              <a:t>- Как изменяются глаголы, имеющие в начальной форме суффикс –</a:t>
            </a:r>
            <a:r>
              <a:rPr lang="ru-RU" sz="3200" dirty="0" err="1" smtClean="0"/>
              <a:t>чь</a:t>
            </a:r>
            <a:r>
              <a:rPr lang="ru-RU" sz="3200" dirty="0" smtClean="0"/>
              <a:t>? 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Дипломы, грамоты\Фон для презентаций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14480" y="2357430"/>
            <a:ext cx="59522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урок!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92" y="214290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220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BEST</dc:creator>
  <cp:lastModifiedBy>FIFA</cp:lastModifiedBy>
  <cp:revision>12</cp:revision>
  <dcterms:created xsi:type="dcterms:W3CDTF">2013-11-18T19:08:37Z</dcterms:created>
  <dcterms:modified xsi:type="dcterms:W3CDTF">2015-03-22T19:58:59Z</dcterms:modified>
</cp:coreProperties>
</file>