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3" r:id="rId6"/>
    <p:sldId id="264" r:id="rId7"/>
    <p:sldId id="265" r:id="rId8"/>
    <p:sldId id="258" r:id="rId9"/>
    <p:sldId id="267" r:id="rId10"/>
    <p:sldId id="268" r:id="rId11"/>
    <p:sldId id="269" r:id="rId12"/>
    <p:sldId id="266" r:id="rId13"/>
    <p:sldId id="275" r:id="rId14"/>
    <p:sldId id="276" r:id="rId15"/>
    <p:sldId id="277" r:id="rId16"/>
    <p:sldId id="260" r:id="rId17"/>
    <p:sldId id="280" r:id="rId18"/>
    <p:sldId id="279" r:id="rId19"/>
    <p:sldId id="278" r:id="rId20"/>
    <p:sldId id="271" r:id="rId21"/>
    <p:sldId id="283" r:id="rId22"/>
    <p:sldId id="282" r:id="rId23"/>
    <p:sldId id="281" r:id="rId24"/>
    <p:sldId id="272" r:id="rId25"/>
    <p:sldId id="286" r:id="rId26"/>
    <p:sldId id="285" r:id="rId27"/>
    <p:sldId id="284" r:id="rId28"/>
    <p:sldId id="273" r:id="rId29"/>
    <p:sldId id="289" r:id="rId30"/>
    <p:sldId id="288" r:id="rId31"/>
    <p:sldId id="287" r:id="rId32"/>
    <p:sldId id="274" r:id="rId33"/>
    <p:sldId id="292" r:id="rId34"/>
    <p:sldId id="291" r:id="rId35"/>
    <p:sldId id="290" r:id="rId36"/>
    <p:sldId id="26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EB2"/>
    <a:srgbClr val="003300"/>
    <a:srgbClr val="0000FF"/>
    <a:srgbClr val="041A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A65D-4B63-435B-98BE-0AF2132060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4D95-7C16-4370-BF83-E6307AD4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package" Target="../embeddings/______Microsoft_Office_PowerPoint1.sldx"/><Relationship Id="rId7" Type="http://schemas.openxmlformats.org/officeDocument/2006/relationships/slide" Target="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878176-d45b63acd5fb6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5776"/>
            <a:ext cx="9143999" cy="7143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528638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Кочкина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Любовь Александровна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учитель начальных классов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МКОУ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Новоникольская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500166" y="1357298"/>
            <a:ext cx="6072230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86"/>
              </a:avLst>
            </a:prstTxWarp>
          </a:bodyPr>
          <a:lstStyle/>
          <a:p>
            <a:pPr algn="ctr" rtl="0"/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Тренажёр </a:t>
            </a:r>
          </a:p>
          <a:p>
            <a:pPr algn="ctr" rtl="0"/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  <a:p>
            <a:pPr algn="ctr" rtl="0"/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 4 класса 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371475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Тестовые задания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0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000108"/>
            <a:ext cx="7572460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произносятся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мягкие звуки?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357562"/>
            <a:ext cx="1266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571744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певец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1643042" y="2571744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щавель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143900" y="6072206"/>
            <a:ext cx="571504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000108"/>
            <a:ext cx="7572460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произносятся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мягкие звуки?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357562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цель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571744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певец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571744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щавель</a:t>
            </a: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001024" y="607220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2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107154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входить в основу слова?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571604" y="2000240"/>
            <a:ext cx="699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571604" y="2714620"/>
            <a:ext cx="5434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1571604" y="3429000"/>
            <a:ext cx="5097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</a:t>
            </a:r>
            <a:endParaRPr lang="ru-RU" u="sng" dirty="0">
              <a:solidFill>
                <a:srgbClr val="041A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107154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входить в основу слова?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000240"/>
            <a:ext cx="699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суффикс, окончание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714620"/>
            <a:ext cx="5434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429000"/>
            <a:ext cx="5097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5842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107154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входить в основу слова?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000240"/>
            <a:ext cx="699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714620"/>
            <a:ext cx="5434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окончание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429000"/>
            <a:ext cx="5097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6866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107154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может входить в основу слова?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000240"/>
            <a:ext cx="699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714620"/>
            <a:ext cx="5434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41AB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окончание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429000"/>
            <a:ext cx="5097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Корень, приставка, суффикс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714448" y="1000108"/>
            <a:ext cx="65723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слово, соответствующее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схеме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18"/>
          <p:cNvSpPr>
            <a:spLocks noChangeShapeType="1"/>
          </p:cNvSpPr>
          <p:nvPr/>
        </p:nvSpPr>
        <p:spPr bwMode="auto">
          <a:xfrm>
            <a:off x="4357686" y="1643050"/>
            <a:ext cx="714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/>
          <p:cNvSpPr>
            <a:spLocks noChangeShapeType="1"/>
          </p:cNvSpPr>
          <p:nvPr/>
        </p:nvSpPr>
        <p:spPr bwMode="auto">
          <a:xfrm flipV="1">
            <a:off x="5072066" y="1643050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/>
          <p:cNvSpPr>
            <a:spLocks noChangeShapeType="1"/>
          </p:cNvSpPr>
          <p:nvPr/>
        </p:nvSpPr>
        <p:spPr bwMode="auto">
          <a:xfrm flipH="1" flipV="1">
            <a:off x="6286512" y="1643050"/>
            <a:ext cx="285752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/>
          <p:cNvSpPr>
            <a:spLocks noChangeShapeType="1"/>
          </p:cNvSpPr>
          <p:nvPr/>
        </p:nvSpPr>
        <p:spPr bwMode="auto">
          <a:xfrm flipV="1">
            <a:off x="6000760" y="1643050"/>
            <a:ext cx="2952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715140" y="1643050"/>
            <a:ext cx="447675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Дуга 14"/>
          <p:cNvSpPr/>
          <p:nvPr/>
        </p:nvSpPr>
        <p:spPr>
          <a:xfrm rot="-2820000">
            <a:off x="5125020" y="1678218"/>
            <a:ext cx="887549" cy="9214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5286380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прибегает</a:t>
            </a: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3143240" y="392906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заморозит</a:t>
            </a: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1142976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выучили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714448" y="1000108"/>
            <a:ext cx="65723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слово, соответствующее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схеме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18"/>
          <p:cNvSpPr>
            <a:spLocks noChangeShapeType="1"/>
          </p:cNvSpPr>
          <p:nvPr/>
        </p:nvSpPr>
        <p:spPr bwMode="auto">
          <a:xfrm>
            <a:off x="4357686" y="1643050"/>
            <a:ext cx="714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/>
          <p:cNvSpPr>
            <a:spLocks noChangeShapeType="1"/>
          </p:cNvSpPr>
          <p:nvPr/>
        </p:nvSpPr>
        <p:spPr bwMode="auto">
          <a:xfrm flipV="1">
            <a:off x="5072066" y="1643050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/>
          <p:cNvSpPr>
            <a:spLocks noChangeShapeType="1"/>
          </p:cNvSpPr>
          <p:nvPr/>
        </p:nvSpPr>
        <p:spPr bwMode="auto">
          <a:xfrm flipH="1" flipV="1">
            <a:off x="6286512" y="1643050"/>
            <a:ext cx="285752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/>
          <p:cNvSpPr>
            <a:spLocks noChangeShapeType="1"/>
          </p:cNvSpPr>
          <p:nvPr/>
        </p:nvSpPr>
        <p:spPr bwMode="auto">
          <a:xfrm flipV="1">
            <a:off x="6000760" y="1643050"/>
            <a:ext cx="2952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715140" y="1643050"/>
            <a:ext cx="447675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Дуга 14"/>
          <p:cNvSpPr/>
          <p:nvPr/>
        </p:nvSpPr>
        <p:spPr>
          <a:xfrm rot="-2820000">
            <a:off x="5125020" y="1678218"/>
            <a:ext cx="887549" cy="9214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прибегает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92906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заморозит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выучили</a:t>
            </a: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286776" y="6000768"/>
            <a:ext cx="571504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8914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714448" y="1000108"/>
            <a:ext cx="65723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слово, соответствующее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схеме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18"/>
          <p:cNvSpPr>
            <a:spLocks noChangeShapeType="1"/>
          </p:cNvSpPr>
          <p:nvPr/>
        </p:nvSpPr>
        <p:spPr bwMode="auto">
          <a:xfrm>
            <a:off x="4357686" y="1643050"/>
            <a:ext cx="714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/>
          <p:cNvSpPr>
            <a:spLocks noChangeShapeType="1"/>
          </p:cNvSpPr>
          <p:nvPr/>
        </p:nvSpPr>
        <p:spPr bwMode="auto">
          <a:xfrm flipV="1">
            <a:off x="5072066" y="1643050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/>
          <p:cNvSpPr>
            <a:spLocks noChangeShapeType="1"/>
          </p:cNvSpPr>
          <p:nvPr/>
        </p:nvSpPr>
        <p:spPr bwMode="auto">
          <a:xfrm flipH="1" flipV="1">
            <a:off x="6286512" y="1643050"/>
            <a:ext cx="285752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/>
          <p:cNvSpPr>
            <a:spLocks noChangeShapeType="1"/>
          </p:cNvSpPr>
          <p:nvPr/>
        </p:nvSpPr>
        <p:spPr bwMode="auto">
          <a:xfrm flipV="1">
            <a:off x="6000760" y="1643050"/>
            <a:ext cx="2952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715140" y="1643050"/>
            <a:ext cx="447675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Дуга 14"/>
          <p:cNvSpPr/>
          <p:nvPr/>
        </p:nvSpPr>
        <p:spPr>
          <a:xfrm rot="-2820000">
            <a:off x="5125020" y="1678218"/>
            <a:ext cx="887549" cy="9214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прибегает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92906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заморозит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выучили</a:t>
            </a: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7890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714448" y="1000108"/>
            <a:ext cx="65723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слово, соответствующее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схеме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18"/>
          <p:cNvSpPr>
            <a:spLocks noChangeShapeType="1"/>
          </p:cNvSpPr>
          <p:nvPr/>
        </p:nvSpPr>
        <p:spPr bwMode="auto">
          <a:xfrm>
            <a:off x="4357686" y="1643050"/>
            <a:ext cx="714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/>
          <p:cNvSpPr>
            <a:spLocks noChangeShapeType="1"/>
          </p:cNvSpPr>
          <p:nvPr/>
        </p:nvSpPr>
        <p:spPr bwMode="auto">
          <a:xfrm flipV="1">
            <a:off x="5072066" y="1643050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/>
          <p:cNvSpPr>
            <a:spLocks noChangeShapeType="1"/>
          </p:cNvSpPr>
          <p:nvPr/>
        </p:nvSpPr>
        <p:spPr bwMode="auto">
          <a:xfrm flipH="1" flipV="1">
            <a:off x="6286512" y="1643050"/>
            <a:ext cx="285752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/>
          <p:cNvSpPr>
            <a:spLocks noChangeShapeType="1"/>
          </p:cNvSpPr>
          <p:nvPr/>
        </p:nvSpPr>
        <p:spPr bwMode="auto">
          <a:xfrm flipV="1">
            <a:off x="6000760" y="1643050"/>
            <a:ext cx="2952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715140" y="1643050"/>
            <a:ext cx="447675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Дуга 14"/>
          <p:cNvSpPr/>
          <p:nvPr/>
        </p:nvSpPr>
        <p:spPr>
          <a:xfrm rot="-2820000">
            <a:off x="5125020" y="1678218"/>
            <a:ext cx="887549" cy="9214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прибегает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92906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заморозит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выучили</a:t>
            </a:r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Слайд" r:id="rId3" imgW="4570378" imgH="3427533" progId="PowerPoint.Slide.12">
              <p:embed/>
            </p:oleObj>
          </a:graphicData>
        </a:graphic>
      </p:graphicFrame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578647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86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  раздел</a:t>
            </a:r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" action="ppaction://noaction"/>
          </p:cNvPr>
          <p:cNvSpPr/>
          <p:nvPr/>
        </p:nvSpPr>
        <p:spPr>
          <a:xfrm>
            <a:off x="3286116" y="2143116"/>
            <a:ext cx="2928958" cy="1000132"/>
          </a:xfrm>
          <a:prstGeom prst="ellipse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Прочитай инструкцию</a:t>
            </a: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1428728" y="1357298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Фонетика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6143636" y="135729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слова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000760" y="3143248"/>
            <a:ext cx="250033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Орфография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1428728" y="3214686"/>
            <a:ext cx="235745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Морфология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072462" y="5929330"/>
            <a:ext cx="785818" cy="7143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Слайд" r:id="rId3" imgW="4570378" imgH="3427533" progId="PowerPoint.Slide.12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57290" y="92867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  строку, где во всех словарных словах безударный гласный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643042" y="1857364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Т…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релка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пл…ток,  п…года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643042" y="2643182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сибо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м…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1643042" y="3429000"/>
            <a:ext cx="6643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Завтр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…к,  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днажды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в…гон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10" name="Слайд" r:id="rId3" imgW="4570378" imgH="3427533" progId="PowerPoint.Slide.12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57290" y="92867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  строку, где во всех словарных словах безударный гласный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857364"/>
            <a:ext cx="5762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релка,  пл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ток,  п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643182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сибо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м…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429000"/>
            <a:ext cx="6643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Завтр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…к,  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днажды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в…гон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Слайд" r:id="rId3" imgW="4570378" imgH="3427533" progId="PowerPoint.Slide.12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57290" y="92867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  строку, где во всех словарных словах безударный гласный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857364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Т…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релка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пл…ток,  п…года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643182"/>
            <a:ext cx="5652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сибо,  зап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д,  м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36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429000"/>
            <a:ext cx="6643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Завтр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…к,  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днажды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в…гон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429652" y="6215082"/>
            <a:ext cx="50006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Слайд" r:id="rId3" imgW="4570378" imgH="3427533" progId="PowerPoint.Slide.12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57290" y="92867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  строку, где во всех словарных словах безударный гласный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857364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Т…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релка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пл…ток,  п…года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643182"/>
            <a:ext cx="6478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сибо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,  м…</a:t>
            </a:r>
            <a:r>
              <a:rPr lang="ru-RU" sz="36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36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429000"/>
            <a:ext cx="616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к, 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днажды,  в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написании какого слова нужно использовать правило: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«Безударный гласный в корне проверяется ударением»?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00430" y="357187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п…душка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041AB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357290" y="2786058"/>
            <a:ext cx="235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чист…та</a:t>
            </a:r>
            <a:r>
              <a:rPr lang="ru-RU" u="sng" dirty="0" smtClean="0">
                <a:solidFill>
                  <a:srgbClr val="041ABC"/>
                </a:solidFill>
              </a:rPr>
              <a:t> 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6000760" y="2786058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ух…</a:t>
            </a:r>
            <a:r>
              <a:rPr lang="ru-RU" sz="40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endParaRPr lang="ru-RU" sz="40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2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написании какого слова нужно использовать правило: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«Безударный гласный в корне проверяется ударением»?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00430" y="357187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п…душка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041AB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2057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</a:t>
            </a:r>
            <a:r>
              <a:rPr lang="ru-RU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u="sng" dirty="0" smtClean="0">
                <a:solidFill>
                  <a:srgbClr val="041ABC"/>
                </a:solidFill>
              </a:rPr>
              <a:t> 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86058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ух…</a:t>
            </a:r>
            <a:r>
              <a:rPr lang="ru-RU" sz="40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endParaRPr lang="ru-RU" sz="40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28860" y="2857496"/>
            <a:ext cx="571504" cy="247650"/>
            <a:chOff x="2428860" y="2857496"/>
            <a:chExt cx="571504" cy="247650"/>
          </a:xfrm>
        </p:grpSpPr>
        <p:sp>
          <p:nvSpPr>
            <p:cNvPr id="8" name="AutoShape 20"/>
            <p:cNvSpPr>
              <a:spLocks noChangeShapeType="1"/>
            </p:cNvSpPr>
            <p:nvPr/>
          </p:nvSpPr>
          <p:spPr bwMode="auto">
            <a:xfrm flipH="1" flipV="1">
              <a:off x="2714612" y="2857496"/>
              <a:ext cx="285752" cy="214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21"/>
            <p:cNvSpPr>
              <a:spLocks noChangeShapeType="1"/>
            </p:cNvSpPr>
            <p:nvPr/>
          </p:nvSpPr>
          <p:spPr bwMode="auto">
            <a:xfrm flipV="1">
              <a:off x="2428860" y="2857496"/>
              <a:ext cx="295275" cy="2476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286776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058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написании какого слова нужно использовать правило: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«Безударный гласный в корне проверяется ударением»?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00430" y="357187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душка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235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чист…та</a:t>
            </a:r>
            <a:r>
              <a:rPr lang="ru-RU" u="sng" dirty="0" smtClean="0">
                <a:solidFill>
                  <a:srgbClr val="041ABC"/>
                </a:solidFill>
              </a:rPr>
              <a:t> 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86058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ух…</a:t>
            </a:r>
            <a:r>
              <a:rPr lang="ru-RU" sz="4000" b="1" u="sng" dirty="0" err="1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endParaRPr lang="ru-RU" sz="4000" b="1" u="sng" dirty="0">
              <a:solidFill>
                <a:srgbClr val="041A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43306" y="3714752"/>
            <a:ext cx="714380" cy="152400"/>
            <a:chOff x="3643306" y="3714752"/>
            <a:chExt cx="714380" cy="152400"/>
          </a:xfrm>
        </p:grpSpPr>
        <p:sp>
          <p:nvSpPr>
            <p:cNvPr id="8" name="AutoShape 18"/>
            <p:cNvSpPr>
              <a:spLocks noChangeShapeType="1"/>
            </p:cNvSpPr>
            <p:nvPr/>
          </p:nvSpPr>
          <p:spPr bwMode="auto">
            <a:xfrm>
              <a:off x="3643306" y="3714752"/>
              <a:ext cx="714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7"/>
            <p:cNvSpPr>
              <a:spLocks noChangeShapeType="1"/>
            </p:cNvSpPr>
            <p:nvPr/>
          </p:nvSpPr>
          <p:spPr bwMode="auto">
            <a:xfrm flipV="1">
              <a:off x="4357686" y="3714752"/>
              <a:ext cx="0" cy="152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286776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4034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написании какого слова нужно использовать правило: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«Безударный гласный в корне проверяется ударением»?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00430" y="357187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п…душка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041AB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235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чист…та</a:t>
            </a:r>
            <a:r>
              <a:rPr lang="ru-RU" u="sng" dirty="0" smtClean="0">
                <a:solidFill>
                  <a:srgbClr val="041ABC"/>
                </a:solidFill>
              </a:rPr>
              <a:t> 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86058"/>
            <a:ext cx="1762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endParaRPr lang="ru-RU" sz="40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 rot="-2820000">
            <a:off x="6339466" y="2892666"/>
            <a:ext cx="887549" cy="92144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2530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Самостоятельная часть речи, обозначающая признак предмета и отвечающая на вопросы какой? чей?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714612" y="3571876"/>
            <a:ext cx="4198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428728" y="271462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143372" y="271462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220EB2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u="sng" dirty="0">
              <a:solidFill>
                <a:srgbClr val="220E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9154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Самостоятельная часть речи, обозначающая признак предмета и отвечающая на вопросы какой? чей?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4198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71462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858148" y="5786454"/>
            <a:ext cx="785818" cy="756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Слайд" r:id="rId3" imgW="4570378" imgH="3427533" progId="PowerPoint.Slide.12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500430" y="714356"/>
            <a:ext cx="4071966" cy="76580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Инструкция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57290" y="1285860"/>
            <a:ext cx="7643866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Подумай, выбери из трёх вариантов предполагаемый ответ,  кликни на него мышкой.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Произойдёт следующее: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правильном ответе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слова будут выделены зеленым цветом, тогда кликни мышкой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При неправильном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будут выделены красным цветом, тогда кликни мышкой на ссылку          и попробуй выполнить задание ещё раз.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Чтобы выполнить задание из другого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раздела, кликни ссылку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выполнишь все задания кликни на ссылку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Желаю удачи!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3428992" y="292893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3714744" y="3500438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лыбающееся лицо 8">
            <a:hlinkClick r:id="rId4" action="ppaction://hlinksldjump"/>
          </p:cNvPr>
          <p:cNvSpPr/>
          <p:nvPr/>
        </p:nvSpPr>
        <p:spPr>
          <a:xfrm>
            <a:off x="6572264" y="4143380"/>
            <a:ext cx="357190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7858148" y="3786190"/>
            <a:ext cx="428628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5" action="ppaction://hlinksldjump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5008" y="621508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Вернуться к выбору раздела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8130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Самостоятельная часть речи, обозначающая признак предмета и отвечающая на вопросы какой? чей?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4198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71462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7929586" y="5857892"/>
            <a:ext cx="785818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7106" name="Слайд" r:id="rId3" imgW="4570378" imgH="3427533" progId="PowerPoint.Slide.12">
              <p:embed/>
            </p:oleObj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000109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Самостоятельная часть речи, обозначающая признак предмета и отвечающая на вопросы какой? чей?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4198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71462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41ABC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u="sng" dirty="0">
              <a:solidFill>
                <a:srgbClr val="041ABC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71438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4" name="Слайд" r:id="rId3" imgW="4570378" imgH="3427533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107154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Глаголы  изменяются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28794" y="1928802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временам  и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28762" y="257174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родам,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28794" y="3214686"/>
            <a:ext cx="514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лицам, падежам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2226" name="Слайд" r:id="rId3" imgW="4570378" imgH="3427533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107154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Глаголы  изменяются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8794" y="1928802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временам  и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8762" y="257174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родам,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8794" y="3214686"/>
            <a:ext cx="514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лицам, падежам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714380" cy="613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02" name="Слайд" r:id="rId3" imgW="4570378" imgH="3427533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107154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Глаголы  изменяются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8794" y="1928802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временам  и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8762" y="257174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родам,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8794" y="3214686"/>
            <a:ext cx="514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лицам, падежам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714380" cy="613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0178" name="Слайд" r:id="rId3" imgW="4570378" imgH="3427533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107154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Глаголы  изменяются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8794" y="1928802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временам  и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8762" y="257174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родам, числам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8794" y="3214686"/>
            <a:ext cx="514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лицам, падежам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01024" y="5929330"/>
            <a:ext cx="714380" cy="613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7072330" y="5857892"/>
            <a:ext cx="785818" cy="7143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1878176-d45b63acd5fb6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71448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работу! </a:t>
            </a:r>
            <a:endParaRPr lang="ru-RU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00100" y="3000372"/>
            <a:ext cx="6929486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Не забывайте  повторять правила </a:t>
            </a:r>
          </a:p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по русскому языку!  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21442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звуков больше,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чем букв?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071670" y="2571744"/>
            <a:ext cx="1534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143372" y="3357562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маяк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5929322" y="2571744"/>
            <a:ext cx="164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21442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звуков больше,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чем букв?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1534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357562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маяк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929322" y="2571744"/>
            <a:ext cx="1496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215338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21442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звуков больше,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чем букв?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1534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357562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маяк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929322" y="2571744"/>
            <a:ext cx="164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215338" y="628652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21442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звуков больше,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чем букв?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1534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357562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маяк 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929322" y="2571744"/>
            <a:ext cx="1496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0006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000108"/>
            <a:ext cx="7572460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произносятся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мягкие звуки? 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071934" y="3357562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6072198" y="2571744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певец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643042" y="2571744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щавель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000108"/>
            <a:ext cx="7572460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каком слове произносятся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мягкие звуки?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357562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цель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571744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певец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571744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щавель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143900" y="6072206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695</Words>
  <Application>Microsoft Office PowerPoint</Application>
  <PresentationFormat>Экран (4:3)</PresentationFormat>
  <Paragraphs>163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42</cp:revision>
  <dcterms:created xsi:type="dcterms:W3CDTF">2014-03-11T06:37:19Z</dcterms:created>
  <dcterms:modified xsi:type="dcterms:W3CDTF">2014-03-12T04:10:15Z</dcterms:modified>
</cp:coreProperties>
</file>